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297" r:id="rId3"/>
    <p:sldId id="318" r:id="rId4"/>
    <p:sldId id="319" r:id="rId5"/>
    <p:sldId id="270" r:id="rId6"/>
    <p:sldId id="323" r:id="rId7"/>
    <p:sldId id="330" r:id="rId8"/>
    <p:sldId id="324" r:id="rId9"/>
    <p:sldId id="331" r:id="rId10"/>
    <p:sldId id="325" r:id="rId11"/>
    <p:sldId id="332" r:id="rId12"/>
    <p:sldId id="326" r:id="rId13"/>
    <p:sldId id="333" r:id="rId14"/>
  </p:sldIdLst>
  <p:sldSz cx="12192000" cy="6858000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FE"/>
    <a:srgbClr val="ECF3FA"/>
    <a:srgbClr val="FFFFFF"/>
    <a:srgbClr val="F5F9FD"/>
    <a:srgbClr val="9E0000"/>
    <a:srgbClr val="800000"/>
    <a:srgbClr val="FD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918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4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969" name="Дата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6D8F0E54-2AA7-443F-98CB-9E06232C7869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70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61063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2" tIns="46086" rIns="92172" bIns="46086" rtlCol="0" anchor="ctr"/>
          <a:lstStyle/>
          <a:p>
            <a:endParaRPr lang="ru-RU"/>
          </a:p>
        </p:txBody>
      </p:sp>
      <p:sp>
        <p:nvSpPr>
          <p:cNvPr id="1048971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78724"/>
            <a:ext cx="5439410" cy="3909865"/>
          </a:xfrm>
          <a:prstGeom prst="rect">
            <a:avLst/>
          </a:prstGeom>
        </p:spPr>
        <p:txBody>
          <a:bodyPr vert="horz" lIns="92172" tIns="46086" rIns="92172" bIns="460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72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2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973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3" y="9431602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2558EAE7-6EC1-4E39-AC91-F9B52E20A43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5788" y="376238"/>
            <a:ext cx="2090737" cy="1176337"/>
          </a:xfrm>
        </p:spPr>
      </p:sp>
      <p:sp>
        <p:nvSpPr>
          <p:cNvPr id="1048860" name="Заметки 2"/>
          <p:cNvSpPr>
            <a:spLocks noGrp="1"/>
          </p:cNvSpPr>
          <p:nvPr>
            <p:ph type="body" idx="1"/>
          </p:nvPr>
        </p:nvSpPr>
        <p:spPr>
          <a:xfrm>
            <a:off x="563233" y="1767427"/>
            <a:ext cx="5787709" cy="7169883"/>
          </a:xfrm>
        </p:spPr>
        <p:txBody>
          <a:bodyPr/>
          <a:lstStyle/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48861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5788" y="376238"/>
            <a:ext cx="2090737" cy="1176337"/>
          </a:xfrm>
        </p:spPr>
      </p:sp>
      <p:sp>
        <p:nvSpPr>
          <p:cNvPr id="1048860" name="Заметки 2"/>
          <p:cNvSpPr>
            <a:spLocks noGrp="1"/>
          </p:cNvSpPr>
          <p:nvPr>
            <p:ph type="body" idx="1"/>
          </p:nvPr>
        </p:nvSpPr>
        <p:spPr>
          <a:xfrm>
            <a:off x="563233" y="1767427"/>
            <a:ext cx="5787709" cy="7169883"/>
          </a:xfrm>
        </p:spPr>
        <p:txBody>
          <a:bodyPr/>
          <a:lstStyle/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48861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8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5788" y="376238"/>
            <a:ext cx="2090737" cy="1176337"/>
          </a:xfrm>
        </p:spPr>
      </p:sp>
      <p:sp>
        <p:nvSpPr>
          <p:cNvPr id="1048860" name="Заметки 2"/>
          <p:cNvSpPr>
            <a:spLocks noGrp="1"/>
          </p:cNvSpPr>
          <p:nvPr>
            <p:ph type="body" idx="1"/>
          </p:nvPr>
        </p:nvSpPr>
        <p:spPr>
          <a:xfrm>
            <a:off x="563233" y="1767427"/>
            <a:ext cx="5787709" cy="7169883"/>
          </a:xfrm>
        </p:spPr>
        <p:txBody>
          <a:bodyPr/>
          <a:lstStyle/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48861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1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7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7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16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7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07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7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03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7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8EAE7-6EC1-4E39-AC91-F9B52E20A43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7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8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82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83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83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95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5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5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5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924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7" name="Text Box 53"/>
          <p:cNvSpPr txBox="1">
            <a:spLocks noChangeArrowheads="1"/>
          </p:cNvSpPr>
          <p:nvPr userDrawn="1"/>
        </p:nvSpPr>
        <p:spPr bwMode="black">
          <a:xfrm>
            <a:off x="285752" y="142876"/>
            <a:ext cx="11525249" cy="8026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602A43"/>
                </a:solidFill>
                <a:cs typeface="Arial" panose="020B0604020202020204" pitchFamily="34" charset="0"/>
              </a:rPr>
              <a:t>Министерство образования Московской области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8F4064"/>
                </a:solidFill>
                <a:cs typeface="Arial" panose="020B0604020202020204" pitchFamily="34" charset="0"/>
              </a:rPr>
              <a:t>ГОУ Педагогическая академия</a:t>
            </a:r>
            <a:endParaRPr lang="en-US" altLang="ru-RU" sz="2400" b="1" i="1">
              <a:solidFill>
                <a:srgbClr val="8F4064"/>
              </a:solidFill>
              <a:cs typeface="Arial" panose="020B0604020202020204" pitchFamily="34" charset="0"/>
            </a:endParaRPr>
          </a:p>
        </p:txBody>
      </p:sp>
      <p:sp>
        <p:nvSpPr>
          <p:cNvPr id="104894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4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5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5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6710-DBE8-44B2-A8F4-43354C79643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8" name="Text Box 53"/>
          <p:cNvSpPr txBox="1">
            <a:spLocks noChangeArrowheads="1"/>
          </p:cNvSpPr>
          <p:nvPr userDrawn="1"/>
        </p:nvSpPr>
        <p:spPr bwMode="black">
          <a:xfrm>
            <a:off x="285752" y="142876"/>
            <a:ext cx="11525249" cy="8026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602A43"/>
                </a:solidFill>
                <a:cs typeface="Arial" panose="020B0604020202020204" pitchFamily="34" charset="0"/>
              </a:rPr>
              <a:t>Министерство образования Московской области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8F4064"/>
                </a:solidFill>
                <a:cs typeface="Arial" panose="020B0604020202020204" pitchFamily="34" charset="0"/>
              </a:rPr>
              <a:t>ГОУ Педагогическая академия</a:t>
            </a:r>
            <a:endParaRPr lang="en-US" altLang="ru-RU" sz="2400" b="1" i="1">
              <a:solidFill>
                <a:srgbClr val="8F4064"/>
              </a:solidFill>
              <a:cs typeface="Arial" panose="020B0604020202020204" pitchFamily="34" charset="0"/>
            </a:endParaRPr>
          </a:p>
        </p:txBody>
      </p:sp>
      <p:sp>
        <p:nvSpPr>
          <p:cNvPr id="10489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2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6710-DBE8-44B2-A8F4-43354C79643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7" name="Text Box 53"/>
          <p:cNvSpPr txBox="1">
            <a:spLocks noChangeArrowheads="1"/>
          </p:cNvSpPr>
          <p:nvPr userDrawn="1"/>
        </p:nvSpPr>
        <p:spPr bwMode="black">
          <a:xfrm>
            <a:off x="285752" y="142876"/>
            <a:ext cx="11525249" cy="8026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602A43"/>
                </a:solidFill>
                <a:cs typeface="Arial" panose="020B0604020202020204" pitchFamily="34" charset="0"/>
              </a:rPr>
              <a:t>Министерство образования Московской области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8F4064"/>
                </a:solidFill>
                <a:cs typeface="Arial" panose="020B0604020202020204" pitchFamily="34" charset="0"/>
              </a:rPr>
              <a:t>ГОУ Педагогическая академия</a:t>
            </a:r>
            <a:endParaRPr lang="en-US" altLang="ru-RU" sz="2400" b="1" i="1">
              <a:solidFill>
                <a:srgbClr val="8F4064"/>
              </a:solidFill>
              <a:cs typeface="Arial" panose="020B0604020202020204" pitchFamily="34" charset="0"/>
            </a:endParaRPr>
          </a:p>
        </p:txBody>
      </p:sp>
      <p:sp>
        <p:nvSpPr>
          <p:cNvPr id="10489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5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6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6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7277-7851-48AC-9A63-A4BA56C67250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0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60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935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93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3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3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82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83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8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58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9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940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941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42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943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4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4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46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91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1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75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5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96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6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96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6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6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929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930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93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93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93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5946-FB3D-47D6-9191-AD462B38BAC1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FBAA4-2314-4207-B31C-BB029C4298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Прямоугольник 2"/>
          <p:cNvSpPr/>
          <p:nvPr/>
        </p:nvSpPr>
        <p:spPr>
          <a:xfrm>
            <a:off x="2629231" y="325437"/>
            <a:ext cx="9144000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1048588" name="Прямоугольник 10"/>
          <p:cNvSpPr/>
          <p:nvPr/>
        </p:nvSpPr>
        <p:spPr>
          <a:xfrm>
            <a:off x="1512888" y="1268413"/>
            <a:ext cx="9155113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48589" name="AutoShape 8"/>
          <p:cNvSpPr>
            <a:spLocks noChangeArrowheads="1"/>
          </p:cNvSpPr>
          <p:nvPr/>
        </p:nvSpPr>
        <p:spPr bwMode="gray">
          <a:xfrm>
            <a:off x="1055102" y="1304925"/>
            <a:ext cx="10382262" cy="39187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28575" algn="ctr">
            <a:noFill/>
            <a:rou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Организационно-методическое сопровождение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педагогических работников в межаттестационный период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9E663D-2CB9-5A2A-8562-F2C9ADF04F40}"/>
              </a:ext>
            </a:extLst>
          </p:cNvPr>
          <p:cNvGrpSpPr/>
          <p:nvPr/>
        </p:nvGrpSpPr>
        <p:grpSpPr>
          <a:xfrm>
            <a:off x="7819497" y="228760"/>
            <a:ext cx="3833769" cy="4563611"/>
            <a:chOff x="7819497" y="228760"/>
            <a:chExt cx="3833769" cy="456361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177604C-9861-FAE6-4006-6426FEE00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2" t="19939" r="25963" b="13517"/>
            <a:stretch/>
          </p:blipFill>
          <p:spPr>
            <a:xfrm>
              <a:off x="7819497" y="228760"/>
              <a:ext cx="3833769" cy="456361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236975E-0B95-9A5D-2436-04A4549D6F11}"/>
                </a:ext>
              </a:extLst>
            </p:cNvPr>
            <p:cNvSpPr/>
            <p:nvPr/>
          </p:nvSpPr>
          <p:spPr>
            <a:xfrm>
              <a:off x="8528620" y="2070954"/>
              <a:ext cx="1823395" cy="1101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                                             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787BCD8-40F3-2A34-B6DA-23D52AE4A41C}"/>
                </a:ext>
              </a:extLst>
            </p:cNvPr>
            <p:cNvSpPr/>
            <p:nvPr/>
          </p:nvSpPr>
          <p:spPr>
            <a:xfrm>
              <a:off x="7956770" y="2510565"/>
              <a:ext cx="1111729" cy="1101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1D073E2-3CA8-D474-10A8-CC513C2C8C24}"/>
                </a:ext>
              </a:extLst>
            </p:cNvPr>
            <p:cNvSpPr/>
            <p:nvPr/>
          </p:nvSpPr>
          <p:spPr>
            <a:xfrm>
              <a:off x="9718405" y="3794930"/>
              <a:ext cx="1728363" cy="2751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E8E3D2D-BEDE-237C-61FE-42ACE5E43F86}"/>
                </a:ext>
              </a:extLst>
            </p:cNvPr>
            <p:cNvSpPr/>
            <p:nvPr/>
          </p:nvSpPr>
          <p:spPr>
            <a:xfrm>
              <a:off x="8145710" y="687897"/>
              <a:ext cx="1417741" cy="5704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     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7D449B-0916-6F09-048E-F44D7A15C0FC}"/>
              </a:ext>
            </a:extLst>
          </p:cNvPr>
          <p:cNvGrpSpPr/>
          <p:nvPr/>
        </p:nvGrpSpPr>
        <p:grpSpPr>
          <a:xfrm>
            <a:off x="332554" y="225376"/>
            <a:ext cx="6728157" cy="3844684"/>
            <a:chOff x="242070" y="318783"/>
            <a:chExt cx="6551803" cy="369115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125A00D-4EF2-E6EB-BA14-0ED29130E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0" t="16024" r="23142" b="30153"/>
            <a:stretch/>
          </p:blipFill>
          <p:spPr>
            <a:xfrm>
              <a:off x="242070" y="318783"/>
              <a:ext cx="6551803" cy="369115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15DF8F7-4CF8-BE22-2A6D-3F6EDBA31E3A}"/>
                </a:ext>
              </a:extLst>
            </p:cNvPr>
            <p:cNvSpPr/>
            <p:nvPr/>
          </p:nvSpPr>
          <p:spPr>
            <a:xfrm>
              <a:off x="1343207" y="973122"/>
              <a:ext cx="905043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7692D21-178D-922A-F75E-B6D6713EDA6D}"/>
                </a:ext>
              </a:extLst>
            </p:cNvPr>
            <p:cNvSpPr/>
            <p:nvPr/>
          </p:nvSpPr>
          <p:spPr>
            <a:xfrm>
              <a:off x="1604665" y="1410747"/>
              <a:ext cx="417082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328BC4D-7F06-C85B-A6F8-6DE2D72CB90C}"/>
                </a:ext>
              </a:extLst>
            </p:cNvPr>
            <p:cNvSpPr/>
            <p:nvPr/>
          </p:nvSpPr>
          <p:spPr>
            <a:xfrm>
              <a:off x="1646611" y="2097519"/>
              <a:ext cx="601640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636F98A-49E5-8FA4-7DA3-E2BEBB063A57}"/>
                </a:ext>
              </a:extLst>
            </p:cNvPr>
            <p:cNvSpPr/>
            <p:nvPr/>
          </p:nvSpPr>
          <p:spPr>
            <a:xfrm>
              <a:off x="2579373" y="2817054"/>
              <a:ext cx="587230" cy="93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0833D33-5E7C-58F2-187A-B40375E53F5D}"/>
                </a:ext>
              </a:extLst>
            </p:cNvPr>
            <p:cNvSpPr/>
            <p:nvPr/>
          </p:nvSpPr>
          <p:spPr>
            <a:xfrm>
              <a:off x="398049" y="3370276"/>
              <a:ext cx="601640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EF62584-6EF4-94D8-E9DE-F7F9E03E3EC7}"/>
                </a:ext>
              </a:extLst>
            </p:cNvPr>
            <p:cNvSpPr/>
            <p:nvPr/>
          </p:nvSpPr>
          <p:spPr>
            <a:xfrm>
              <a:off x="5943171" y="1117406"/>
              <a:ext cx="700909" cy="57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BF4E9D20-E2A4-FADF-9EE7-F482F9680E70}"/>
                </a:ext>
              </a:extLst>
            </p:cNvPr>
            <p:cNvSpPr/>
            <p:nvPr/>
          </p:nvSpPr>
          <p:spPr>
            <a:xfrm>
              <a:off x="3988537" y="2183080"/>
              <a:ext cx="601640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FF713C1-C996-4A30-2F90-209AFBB36170}"/>
                </a:ext>
              </a:extLst>
            </p:cNvPr>
            <p:cNvSpPr/>
            <p:nvPr/>
          </p:nvSpPr>
          <p:spPr>
            <a:xfrm>
              <a:off x="4240447" y="2464110"/>
              <a:ext cx="601640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06BB7CC4-CF1A-CEBA-D325-CE4B423865BA}"/>
                </a:ext>
              </a:extLst>
            </p:cNvPr>
            <p:cNvSpPr/>
            <p:nvPr/>
          </p:nvSpPr>
          <p:spPr>
            <a:xfrm>
              <a:off x="4684823" y="3080733"/>
              <a:ext cx="601640" cy="587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0A110E30-EC63-4399-E0BC-B84735FE3B54}"/>
                </a:ext>
              </a:extLst>
            </p:cNvPr>
            <p:cNvSpPr/>
            <p:nvPr/>
          </p:nvSpPr>
          <p:spPr>
            <a:xfrm>
              <a:off x="4541267" y="2744476"/>
              <a:ext cx="492127" cy="72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2C9056E-0A00-1168-AFE5-382CE24FE74D}"/>
              </a:ext>
            </a:extLst>
          </p:cNvPr>
          <p:cNvGrpSpPr/>
          <p:nvPr/>
        </p:nvGrpSpPr>
        <p:grpSpPr>
          <a:xfrm>
            <a:off x="3489766" y="3381094"/>
            <a:ext cx="4790168" cy="3353117"/>
            <a:chOff x="3166602" y="3360939"/>
            <a:chExt cx="4790168" cy="3353117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4AE9295-62FB-482B-0565-4296AFD56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6" t="18471" r="20114" b="6177"/>
            <a:stretch/>
          </p:blipFill>
          <p:spPr>
            <a:xfrm>
              <a:off x="3166602" y="3360939"/>
              <a:ext cx="4790168" cy="335311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D93C5EDF-25A7-BB10-E704-1CD098044857}"/>
                </a:ext>
              </a:extLst>
            </p:cNvPr>
            <p:cNvSpPr/>
            <p:nvPr/>
          </p:nvSpPr>
          <p:spPr>
            <a:xfrm>
              <a:off x="4198502" y="4572000"/>
              <a:ext cx="2814694" cy="2203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215AD593-EBEC-34F5-5742-CE7250A4E481}"/>
                </a:ext>
              </a:extLst>
            </p:cNvPr>
            <p:cNvSpPr/>
            <p:nvPr/>
          </p:nvSpPr>
          <p:spPr>
            <a:xfrm>
              <a:off x="6878973" y="5889072"/>
              <a:ext cx="612396" cy="114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828F715-E90C-1039-0129-F8C6B8EC1FAA}"/>
                </a:ext>
              </a:extLst>
            </p:cNvPr>
            <p:cNvSpPr/>
            <p:nvPr/>
          </p:nvSpPr>
          <p:spPr>
            <a:xfrm>
              <a:off x="6706997" y="3794930"/>
              <a:ext cx="784371" cy="114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549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18937-21BB-E8E3-46AD-0C20A3C0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21569" r="1324" b="8497"/>
          <a:stretch/>
        </p:blipFill>
        <p:spPr>
          <a:xfrm>
            <a:off x="58800" y="946536"/>
            <a:ext cx="12207313" cy="495517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194E583-3C7E-11DA-B3F0-8F7473FAB8FB}"/>
              </a:ext>
            </a:extLst>
          </p:cNvPr>
          <p:cNvSpPr/>
          <p:nvPr/>
        </p:nvSpPr>
        <p:spPr>
          <a:xfrm>
            <a:off x="5872294" y="3421527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D6D4A5-A65B-A672-4383-9DCD2E854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5574484" y="3526337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7ECAA7-5285-0AD5-9319-37F9130C9112}"/>
              </a:ext>
            </a:extLst>
          </p:cNvPr>
          <p:cNvSpPr/>
          <p:nvPr/>
        </p:nvSpPr>
        <p:spPr>
          <a:xfrm>
            <a:off x="4480290" y="3363985"/>
            <a:ext cx="1056443" cy="82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148/1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15.09.20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12/2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21.01.21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106/1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26.05.21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отчета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00D853-50D0-38EF-2F17-1747A15B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7390700" y="3526337"/>
            <a:ext cx="192947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1693A8-253D-0911-BBA3-7C56E907A5CE}"/>
              </a:ext>
            </a:extLst>
          </p:cNvPr>
          <p:cNvSpPr/>
          <p:nvPr/>
        </p:nvSpPr>
        <p:spPr>
          <a:xfrm>
            <a:off x="7706698" y="3453038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noProof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E386D6-B144-DFE6-60FC-687E4724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9189434" y="3526337"/>
            <a:ext cx="192947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60A716-E783-9CEF-B82B-B8189EAA89BC}"/>
              </a:ext>
            </a:extLst>
          </p:cNvPr>
          <p:cNvSpPr/>
          <p:nvPr/>
        </p:nvSpPr>
        <p:spPr>
          <a:xfrm>
            <a:off x="9519406" y="3437282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noProof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343425-5451-373F-B032-A1FF5356179A}"/>
              </a:ext>
            </a:extLst>
          </p:cNvPr>
          <p:cNvSpPr/>
          <p:nvPr/>
        </p:nvSpPr>
        <p:spPr>
          <a:xfrm>
            <a:off x="9958223" y="3390015"/>
            <a:ext cx="985707" cy="77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Рецензия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победителя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квалификации,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     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7EB2A3-AED2-382B-9B6D-A52F2FAFB389}"/>
              </a:ext>
            </a:extLst>
          </p:cNvPr>
          <p:cNvSpPr/>
          <p:nvPr/>
        </p:nvSpPr>
        <p:spPr>
          <a:xfrm>
            <a:off x="6337882" y="3390016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1012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приказу № 1012        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…………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C40DDF-5C64-E14C-7F8A-DD38C28CED97}"/>
              </a:ext>
            </a:extLst>
          </p:cNvPr>
          <p:cNvSpPr/>
          <p:nvPr/>
        </p:nvSpPr>
        <p:spPr>
          <a:xfrm>
            <a:off x="8156292" y="3405771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1012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приказу № 1012        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…………</a:t>
            </a:r>
          </a:p>
        </p:txBody>
      </p:sp>
    </p:spTree>
    <p:extLst>
      <p:ext uri="{BB962C8B-B14F-4D97-AF65-F5344CB8AC3E}">
        <p14:creationId xmlns:p14="http://schemas.microsoft.com/office/powerpoint/2010/main" val="26928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A1B14-D412-E31C-5360-A4F6945B1195}"/>
              </a:ext>
            </a:extLst>
          </p:cNvPr>
          <p:cNvGrpSpPr/>
          <p:nvPr/>
        </p:nvGrpSpPr>
        <p:grpSpPr>
          <a:xfrm>
            <a:off x="310265" y="254925"/>
            <a:ext cx="3382954" cy="4393820"/>
            <a:chOff x="291302" y="270545"/>
            <a:chExt cx="3649212" cy="4674449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15F7451A-81D5-DF9E-F3D0-5D3A98E75E17}"/>
                </a:ext>
              </a:extLst>
            </p:cNvPr>
            <p:cNvGrpSpPr/>
            <p:nvPr/>
          </p:nvGrpSpPr>
          <p:grpSpPr>
            <a:xfrm>
              <a:off x="291302" y="270545"/>
              <a:ext cx="3649212" cy="3003255"/>
              <a:chOff x="2010386" y="1187041"/>
              <a:chExt cx="4243895" cy="3527571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2A90429C-F8F4-2B2F-201C-D27CC2DFCB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53" t="19205" r="27271" b="38716"/>
              <a:stretch/>
            </p:blipFill>
            <p:spPr>
              <a:xfrm>
                <a:off x="2010386" y="1187041"/>
                <a:ext cx="4243895" cy="3527571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A3EB7322-ED30-0540-F5FA-265E5EC72E16}"/>
                  </a:ext>
                </a:extLst>
              </p:cNvPr>
              <p:cNvSpPr/>
              <p:nvPr/>
            </p:nvSpPr>
            <p:spPr>
              <a:xfrm>
                <a:off x="3615365" y="1983992"/>
                <a:ext cx="1317362" cy="1132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7F9E91D3-6DC0-740F-6D66-8FBBCFEDB265}"/>
                  </a:ext>
                </a:extLst>
              </p:cNvPr>
              <p:cNvSpPr/>
              <p:nvPr/>
            </p:nvSpPr>
            <p:spPr>
              <a:xfrm>
                <a:off x="3462965" y="1702964"/>
                <a:ext cx="1847266" cy="102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1839E273-7AE5-6241-66F5-41609706F2A6}"/>
                  </a:ext>
                </a:extLst>
              </p:cNvPr>
              <p:cNvSpPr/>
              <p:nvPr/>
            </p:nvSpPr>
            <p:spPr>
              <a:xfrm>
                <a:off x="3136902" y="2386669"/>
                <a:ext cx="1847266" cy="102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55AB5AC-0FCC-053B-5224-A09D05462E37}"/>
                </a:ext>
              </a:extLst>
            </p:cNvPr>
            <p:cNvGrpSpPr/>
            <p:nvPr/>
          </p:nvGrpSpPr>
          <p:grpSpPr>
            <a:xfrm>
              <a:off x="291303" y="2819858"/>
              <a:ext cx="3649211" cy="2125136"/>
              <a:chOff x="4360091" y="522211"/>
              <a:chExt cx="3471818" cy="1988191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F8EC5E01-CC6B-3D66-8AB1-D6D341B55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53" t="34128" r="27271" b="36881"/>
              <a:stretch/>
            </p:blipFill>
            <p:spPr>
              <a:xfrm>
                <a:off x="4360091" y="522211"/>
                <a:ext cx="3471818" cy="1988191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D235415A-1A18-3EFD-6590-C27E0F27D4F8}"/>
                  </a:ext>
                </a:extLst>
              </p:cNvPr>
              <p:cNvSpPr/>
              <p:nvPr/>
            </p:nvSpPr>
            <p:spPr>
              <a:xfrm>
                <a:off x="6224630" y="1379361"/>
                <a:ext cx="1300295" cy="3194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4EB9534-FF06-8D45-7D45-6CBC358F0AEF}"/>
              </a:ext>
            </a:extLst>
          </p:cNvPr>
          <p:cNvGrpSpPr/>
          <p:nvPr/>
        </p:nvGrpSpPr>
        <p:grpSpPr>
          <a:xfrm>
            <a:off x="1555335" y="2324456"/>
            <a:ext cx="3108943" cy="4420293"/>
            <a:chOff x="4337724" y="309452"/>
            <a:chExt cx="3649211" cy="502081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EA0BE2C-4CA0-BAD3-5B5D-8A7814170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8" t="15964" r="27821" b="10826"/>
            <a:stretch/>
          </p:blipFill>
          <p:spPr>
            <a:xfrm>
              <a:off x="4337724" y="309452"/>
              <a:ext cx="3649211" cy="502081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BEE8564-AA2B-DBA2-523F-F1033EB55FBC}"/>
                </a:ext>
              </a:extLst>
            </p:cNvPr>
            <p:cNvSpPr/>
            <p:nvPr/>
          </p:nvSpPr>
          <p:spPr>
            <a:xfrm>
              <a:off x="5148657" y="2370934"/>
              <a:ext cx="2183321" cy="954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4EDDBA0-9952-ED6C-7AC3-D3B6447B99CB}"/>
                </a:ext>
              </a:extLst>
            </p:cNvPr>
            <p:cNvSpPr/>
            <p:nvPr/>
          </p:nvSpPr>
          <p:spPr>
            <a:xfrm>
              <a:off x="4781725" y="3751967"/>
              <a:ext cx="2550253" cy="95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37F79CF-3FC2-862D-4915-F9746BAFC44A}"/>
              </a:ext>
            </a:extLst>
          </p:cNvPr>
          <p:cNvGrpSpPr/>
          <p:nvPr/>
        </p:nvGrpSpPr>
        <p:grpSpPr>
          <a:xfrm>
            <a:off x="4375417" y="254925"/>
            <a:ext cx="5380681" cy="3485143"/>
            <a:chOff x="4375417" y="254925"/>
            <a:chExt cx="5595457" cy="393024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D5793CD-6FC0-F8E5-CFF9-91192A0B9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8" t="30459" r="19358" b="12233"/>
            <a:stretch/>
          </p:blipFill>
          <p:spPr>
            <a:xfrm>
              <a:off x="4375417" y="254925"/>
              <a:ext cx="5595457" cy="393024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CC7BF283-5B95-699F-6EB1-0A857FF36866}"/>
                </a:ext>
              </a:extLst>
            </p:cNvPr>
            <p:cNvSpPr/>
            <p:nvPr/>
          </p:nvSpPr>
          <p:spPr>
            <a:xfrm>
              <a:off x="7982320" y="675278"/>
              <a:ext cx="1279125" cy="965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E7E27A2-8DB8-133F-4050-6264420588F2}"/>
              </a:ext>
            </a:extLst>
          </p:cNvPr>
          <p:cNvGrpSpPr/>
          <p:nvPr/>
        </p:nvGrpSpPr>
        <p:grpSpPr>
          <a:xfrm>
            <a:off x="8460336" y="2324455"/>
            <a:ext cx="3190066" cy="4420293"/>
            <a:chOff x="8432631" y="2093053"/>
            <a:chExt cx="3217771" cy="465169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568CE8C-2509-BCFC-ABB6-6747EC5EA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8" t="15964" r="28647" b="9236"/>
            <a:stretch/>
          </p:blipFill>
          <p:spPr>
            <a:xfrm>
              <a:off x="8432631" y="2093053"/>
              <a:ext cx="3217771" cy="465169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403F1CB-6984-32DC-41EB-A9A32827A588}"/>
                </a:ext>
              </a:extLst>
            </p:cNvPr>
            <p:cNvSpPr/>
            <p:nvPr/>
          </p:nvSpPr>
          <p:spPr>
            <a:xfrm>
              <a:off x="9534739" y="4465521"/>
              <a:ext cx="1036409" cy="73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4C6DB1DD-025D-7C51-260F-0DD1B1EDB29C}"/>
                </a:ext>
              </a:extLst>
            </p:cNvPr>
            <p:cNvSpPr/>
            <p:nvPr/>
          </p:nvSpPr>
          <p:spPr>
            <a:xfrm>
              <a:off x="9927847" y="4742795"/>
              <a:ext cx="1036410" cy="73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FD11384-C91D-2146-4E33-059C9D33C997}"/>
                </a:ext>
              </a:extLst>
            </p:cNvPr>
            <p:cNvSpPr/>
            <p:nvPr/>
          </p:nvSpPr>
          <p:spPr>
            <a:xfrm>
              <a:off x="8859622" y="5920442"/>
              <a:ext cx="976587" cy="457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6BB5CE2-447D-61DC-59E9-AD78CCEB3365}"/>
                </a:ext>
              </a:extLst>
            </p:cNvPr>
            <p:cNvSpPr/>
            <p:nvPr/>
          </p:nvSpPr>
          <p:spPr>
            <a:xfrm>
              <a:off x="10707880" y="5763728"/>
              <a:ext cx="391534" cy="73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122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18937-21BB-E8E3-46AD-0C20A3C0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21569" r="1324" b="8497"/>
          <a:stretch/>
        </p:blipFill>
        <p:spPr>
          <a:xfrm>
            <a:off x="26078" y="943942"/>
            <a:ext cx="12207313" cy="495517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194E583-3C7E-11DA-B3F0-8F7473FAB8FB}"/>
              </a:ext>
            </a:extLst>
          </p:cNvPr>
          <p:cNvSpPr/>
          <p:nvPr/>
        </p:nvSpPr>
        <p:spPr>
          <a:xfrm>
            <a:off x="5872294" y="3421527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D6D4A5-A65B-A672-4383-9DCD2E854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5565043" y="3526337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7ECAA7-5285-0AD5-9319-37F9130C9112}"/>
              </a:ext>
            </a:extLst>
          </p:cNvPr>
          <p:cNvSpPr/>
          <p:nvPr/>
        </p:nvSpPr>
        <p:spPr>
          <a:xfrm>
            <a:off x="4449238" y="3363984"/>
            <a:ext cx="1065539" cy="82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148/1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15.09.20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12/2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21.01.21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106/1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26.05.21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отчета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00D853-50D0-38EF-2F17-1747A15B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7364979" y="3526337"/>
            <a:ext cx="192947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1693A8-253D-0911-BBA3-7C56E907A5CE}"/>
              </a:ext>
            </a:extLst>
          </p:cNvPr>
          <p:cNvSpPr/>
          <p:nvPr/>
        </p:nvSpPr>
        <p:spPr>
          <a:xfrm>
            <a:off x="7643765" y="3409912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noProof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E386D6-B144-DFE6-60FC-687E4724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9189434" y="3526337"/>
            <a:ext cx="192947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60A716-E783-9CEF-B82B-B8189EAA89BC}"/>
              </a:ext>
            </a:extLst>
          </p:cNvPr>
          <p:cNvSpPr/>
          <p:nvPr/>
        </p:nvSpPr>
        <p:spPr>
          <a:xfrm>
            <a:off x="9519406" y="3437282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63D0C7-F138-6240-463E-E5660EDBBF75}"/>
              </a:ext>
            </a:extLst>
          </p:cNvPr>
          <p:cNvSpPr/>
          <p:nvPr/>
        </p:nvSpPr>
        <p:spPr>
          <a:xfrm>
            <a:off x="11275769" y="3401366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1A1AFB4-77CD-F476-11E6-DE250F8BCEC3}"/>
              </a:ext>
            </a:extLst>
          </p:cNvPr>
          <p:cNvSpPr/>
          <p:nvPr/>
        </p:nvSpPr>
        <p:spPr>
          <a:xfrm>
            <a:off x="11791708" y="3401366"/>
            <a:ext cx="400293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9F5A75-924D-B599-AD3B-9D6ADCBEC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10960082" y="3526337"/>
            <a:ext cx="191505" cy="364942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6C21C-5FFA-9360-CAC8-CDFF5C57A3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8345" r="24323" b="6156"/>
          <a:stretch/>
        </p:blipFill>
        <p:spPr>
          <a:xfrm>
            <a:off x="655241" y="3795185"/>
            <a:ext cx="327170" cy="3262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D5AF83-9CFE-3F03-D5E4-CD0310A76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5565163" y="4392871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1885AD-FDEE-A5FB-F887-767268FCA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7381756" y="4368992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EF433-FCDA-89A8-C6CC-5C660BD40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9184714" y="4355559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4C06EC-B787-1A40-C67E-A576F0774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10979257" y="4351227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A3362A-7F1C-D512-03E9-EC34DB669E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8345" r="24323" b="6156"/>
          <a:stretch/>
        </p:blipFill>
        <p:spPr>
          <a:xfrm>
            <a:off x="652999" y="4576716"/>
            <a:ext cx="327170" cy="32626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A236D4-6D57-A1BF-8D49-A0BFE8F98B0A}"/>
              </a:ext>
            </a:extLst>
          </p:cNvPr>
          <p:cNvSpPr/>
          <p:nvPr/>
        </p:nvSpPr>
        <p:spPr>
          <a:xfrm>
            <a:off x="4509309" y="4241569"/>
            <a:ext cx="947897" cy="670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обучающимися образовательных программ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A6A5290-1200-42EF-5E74-27804E091F85}"/>
              </a:ext>
            </a:extLst>
          </p:cNvPr>
          <p:cNvSpPr/>
          <p:nvPr/>
        </p:nvSpPr>
        <p:spPr>
          <a:xfrm>
            <a:off x="6293800" y="4288796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развитие у обучающихся способностей…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D4954A5-9A3C-4B36-4FB9-AFB944EDE647}"/>
              </a:ext>
            </a:extLst>
          </p:cNvPr>
          <p:cNvSpPr/>
          <p:nvPr/>
        </p:nvSpPr>
        <p:spPr>
          <a:xfrm>
            <a:off x="8118790" y="4273041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опыта…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экспертной, организационно-методической…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C567056-C539-249D-3478-EEBD35B96B80}"/>
              </a:ext>
            </a:extLst>
          </p:cNvPr>
          <p:cNvSpPr/>
          <p:nvPr/>
        </p:nvSpPr>
        <p:spPr>
          <a:xfrm>
            <a:off x="9940437" y="4241568"/>
            <a:ext cx="959908" cy="7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метод. сопровождения,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проф.конкурсах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FA58567-6D3F-56A3-0362-DCB907EBA47F}"/>
              </a:ext>
            </a:extLst>
          </p:cNvPr>
          <p:cNvSpPr/>
          <p:nvPr/>
        </p:nvSpPr>
        <p:spPr>
          <a:xfrm>
            <a:off x="11781504" y="4220948"/>
            <a:ext cx="400293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846A78-3361-8C2C-5E75-748B26D19468}"/>
              </a:ext>
            </a:extLst>
          </p:cNvPr>
          <p:cNvSpPr/>
          <p:nvPr/>
        </p:nvSpPr>
        <p:spPr>
          <a:xfrm>
            <a:off x="6337882" y="3390016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1012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приказу № 1012        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…………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9471F3-DCF2-CEB7-D710-2605468100A3}"/>
              </a:ext>
            </a:extLst>
          </p:cNvPr>
          <p:cNvSpPr/>
          <p:nvPr/>
        </p:nvSpPr>
        <p:spPr>
          <a:xfrm>
            <a:off x="8107680" y="3401366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1012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приказу № 1012        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…………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A773D0-C972-347A-F188-82FE39B6E278}"/>
              </a:ext>
            </a:extLst>
          </p:cNvPr>
          <p:cNvSpPr/>
          <p:nvPr/>
        </p:nvSpPr>
        <p:spPr>
          <a:xfrm>
            <a:off x="9937937" y="3369855"/>
            <a:ext cx="985707" cy="77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Рецензия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победителя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квалификации,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     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МО</a:t>
            </a:r>
          </a:p>
        </p:txBody>
      </p:sp>
    </p:spTree>
    <p:extLst>
      <p:ext uri="{BB962C8B-B14F-4D97-AF65-F5344CB8AC3E}">
        <p14:creationId xmlns:p14="http://schemas.microsoft.com/office/powerpoint/2010/main" val="39565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48846" name="Овал 18"/>
          <p:cNvSpPr/>
          <p:nvPr/>
        </p:nvSpPr>
        <p:spPr>
          <a:xfrm>
            <a:off x="5071803" y="1536929"/>
            <a:ext cx="555001" cy="5352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48847" name="Овал 21"/>
          <p:cNvSpPr/>
          <p:nvPr/>
        </p:nvSpPr>
        <p:spPr>
          <a:xfrm>
            <a:off x="4728749" y="2377447"/>
            <a:ext cx="686108" cy="6593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48848" name="Овал 22"/>
          <p:cNvSpPr/>
          <p:nvPr/>
        </p:nvSpPr>
        <p:spPr>
          <a:xfrm>
            <a:off x="4785999" y="3308649"/>
            <a:ext cx="571607" cy="5776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48852" name="Прямоугольник: скругленные углы 16"/>
          <p:cNvSpPr/>
          <p:nvPr/>
        </p:nvSpPr>
        <p:spPr>
          <a:xfrm>
            <a:off x="209731" y="862508"/>
            <a:ext cx="4317299" cy="1418213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Организационно-методическое сопровождение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педагогических работников 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в межаттестационный период</a:t>
            </a:r>
          </a:p>
        </p:txBody>
      </p:sp>
      <p:sp>
        <p:nvSpPr>
          <p:cNvPr id="1048853" name="Прямоугольник: скругленные углы 17"/>
          <p:cNvSpPr/>
          <p:nvPr/>
        </p:nvSpPr>
        <p:spPr>
          <a:xfrm>
            <a:off x="712398" y="3168897"/>
            <a:ext cx="3438866" cy="881797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Цель 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организационно-методического сопровождения 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9F4E16CB-325C-D520-51BE-2560777BCBEC}"/>
              </a:ext>
            </a:extLst>
          </p:cNvPr>
          <p:cNvSpPr/>
          <p:nvPr/>
        </p:nvSpPr>
        <p:spPr>
          <a:xfrm>
            <a:off x="4785999" y="1386340"/>
            <a:ext cx="539646" cy="27950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851" name="Прямоугольник: скругленные углы 3"/>
          <p:cNvSpPr/>
          <p:nvPr/>
        </p:nvSpPr>
        <p:spPr>
          <a:xfrm>
            <a:off x="5706815" y="921997"/>
            <a:ext cx="6380318" cy="1208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целостная, системно организованная деятельность, в процессе которой создаются условия для профессионального роста педагогов, развития их профессиональной компетентности</a:t>
            </a:r>
          </a:p>
        </p:txBody>
      </p:sp>
      <p:sp>
        <p:nvSpPr>
          <p:cNvPr id="20" name="Прямоугольник: скругленные углы 3">
            <a:extLst>
              <a:ext uri="{FF2B5EF4-FFF2-40B4-BE49-F238E27FC236}">
                <a16:creationId xmlns:a16="http://schemas.microsoft.com/office/drawing/2014/main" id="{88A80896-92DE-B68B-8659-4AE92C33A947}"/>
              </a:ext>
            </a:extLst>
          </p:cNvPr>
          <p:cNvSpPr/>
          <p:nvPr/>
        </p:nvSpPr>
        <p:spPr>
          <a:xfrm>
            <a:off x="5706816" y="4914744"/>
            <a:ext cx="6380317" cy="13002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оказание помощи и поддержки педагогическим работникам, направленной на повышение уровня профессиональной компетентности</a:t>
            </a:r>
          </a:p>
        </p:txBody>
      </p:sp>
      <p:sp>
        <p:nvSpPr>
          <p:cNvPr id="21" name="Прямоугольник: скругленные углы 3">
            <a:extLst>
              <a:ext uri="{FF2B5EF4-FFF2-40B4-BE49-F238E27FC236}">
                <a16:creationId xmlns:a16="http://schemas.microsoft.com/office/drawing/2014/main" id="{36120F1E-09E0-60B5-A02B-FE0B49FF4D87}"/>
              </a:ext>
            </a:extLst>
          </p:cNvPr>
          <p:cNvSpPr/>
          <p:nvPr/>
        </p:nvSpPr>
        <p:spPr>
          <a:xfrm>
            <a:off x="5706815" y="2719492"/>
            <a:ext cx="6590049" cy="17806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организационно-методического сопровождения – повышение профессионального уровня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педагогических работников, развитие творческого потенциала и, как следствие, подготовка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к последующей аттестации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4AEB6714-1555-1DB3-B9AE-BB5090DC6FB9}"/>
              </a:ext>
            </a:extLst>
          </p:cNvPr>
          <p:cNvSpPr/>
          <p:nvPr/>
        </p:nvSpPr>
        <p:spPr>
          <a:xfrm>
            <a:off x="4803569" y="3470043"/>
            <a:ext cx="539646" cy="27950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1CCADED6-6A73-E242-8502-E811CBC23EF1}"/>
              </a:ext>
            </a:extLst>
          </p:cNvPr>
          <p:cNvSpPr/>
          <p:nvPr/>
        </p:nvSpPr>
        <p:spPr>
          <a:xfrm>
            <a:off x="4809657" y="5425100"/>
            <a:ext cx="539646" cy="27950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17">
            <a:extLst>
              <a:ext uri="{FF2B5EF4-FFF2-40B4-BE49-F238E27FC236}">
                <a16:creationId xmlns:a16="http://schemas.microsoft.com/office/drawing/2014/main" id="{4A60DAD6-A38A-9AF1-4013-0926A0BE91AA}"/>
              </a:ext>
            </a:extLst>
          </p:cNvPr>
          <p:cNvSpPr/>
          <p:nvPr/>
        </p:nvSpPr>
        <p:spPr>
          <a:xfrm>
            <a:off x="712398" y="5148687"/>
            <a:ext cx="3438866" cy="881797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Задача 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организационно-методического сопровождения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8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52" grpId="0" animBg="1"/>
      <p:bldP spid="1048853" grpId="0" animBg="1"/>
      <p:bldP spid="4" grpId="0" animBg="1"/>
      <p:bldP spid="1048851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48846" name="Овал 18"/>
          <p:cNvSpPr/>
          <p:nvPr/>
        </p:nvSpPr>
        <p:spPr>
          <a:xfrm>
            <a:off x="5071803" y="1536929"/>
            <a:ext cx="555001" cy="5352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48847" name="Овал 21"/>
          <p:cNvSpPr/>
          <p:nvPr/>
        </p:nvSpPr>
        <p:spPr>
          <a:xfrm>
            <a:off x="4728749" y="2377447"/>
            <a:ext cx="686108" cy="6593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0B3B45E-19FC-2344-49B9-8A3689E5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79" y="348542"/>
            <a:ext cx="10643016" cy="6463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Направления организационно-методического сопровождения</a:t>
            </a:r>
          </a:p>
        </p:txBody>
      </p:sp>
      <p:sp>
        <p:nvSpPr>
          <p:cNvPr id="1048852" name="Прямоугольник: скругленные углы 16"/>
          <p:cNvSpPr/>
          <p:nvPr/>
        </p:nvSpPr>
        <p:spPr>
          <a:xfrm>
            <a:off x="342727" y="1479950"/>
            <a:ext cx="2807456" cy="881797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Диагностическая работа </a:t>
            </a:r>
            <a:endParaRPr lang="ru-RU" sz="2000" b="1" i="1" dirty="0">
              <a:solidFill>
                <a:srgbClr val="4472C4">
                  <a:lumMod val="50000"/>
                </a:srgbClr>
              </a:solidFill>
              <a:cs typeface="Segoe UI" panose="020B0502040204020203" pitchFamily="34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9F4E16CB-325C-D520-51BE-2560777BCBEC}"/>
              </a:ext>
            </a:extLst>
          </p:cNvPr>
          <p:cNvSpPr/>
          <p:nvPr/>
        </p:nvSpPr>
        <p:spPr>
          <a:xfrm>
            <a:off x="3795031" y="1761879"/>
            <a:ext cx="539646" cy="27950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851" name="Прямоугольник: скругленные углы 3"/>
          <p:cNvSpPr/>
          <p:nvPr/>
        </p:nvSpPr>
        <p:spPr>
          <a:xfrm>
            <a:off x="4725212" y="1430634"/>
            <a:ext cx="7212474" cy="8817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       проведение опросов и анкетирования для выявления затруднений, с которыми сталкиваются педагогические работники в профессиональной деятельности</a:t>
            </a:r>
          </a:p>
        </p:txBody>
      </p:sp>
      <p:sp>
        <p:nvSpPr>
          <p:cNvPr id="20" name="Прямоугольник: скругленные углы 3">
            <a:extLst>
              <a:ext uri="{FF2B5EF4-FFF2-40B4-BE49-F238E27FC236}">
                <a16:creationId xmlns:a16="http://schemas.microsoft.com/office/drawing/2014/main" id="{88A80896-92DE-B68B-8659-4AE92C33A947}"/>
              </a:ext>
            </a:extLst>
          </p:cNvPr>
          <p:cNvSpPr/>
          <p:nvPr/>
        </p:nvSpPr>
        <p:spPr>
          <a:xfrm>
            <a:off x="4725212" y="5384775"/>
            <a:ext cx="7212475" cy="1192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       организация групповых и индивидуальных консультаций по вопросам профессиональных компетенций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и аттестации педагогических работников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: скругленные углы 3">
            <a:extLst>
              <a:ext uri="{FF2B5EF4-FFF2-40B4-BE49-F238E27FC236}">
                <a16:creationId xmlns:a16="http://schemas.microsoft.com/office/drawing/2014/main" id="{36120F1E-09E0-60B5-A02B-FE0B49FF4D87}"/>
              </a:ext>
            </a:extLst>
          </p:cNvPr>
          <p:cNvSpPr/>
          <p:nvPr/>
        </p:nvSpPr>
        <p:spPr>
          <a:xfrm>
            <a:off x="4725212" y="2906573"/>
            <a:ext cx="7212474" cy="2037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       ознакомление с нормативно-правовыми документами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по аттестации;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       ведение раздела «Аттестация педагогических работников» на официальном сайте ОО;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       освещение вопросов аттестации с помощью информационных стендов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4AEB6714-1555-1DB3-B9AE-BB5090DC6FB9}"/>
              </a:ext>
            </a:extLst>
          </p:cNvPr>
          <p:cNvSpPr/>
          <p:nvPr/>
        </p:nvSpPr>
        <p:spPr>
          <a:xfrm>
            <a:off x="3795031" y="3785768"/>
            <a:ext cx="539646" cy="27950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1CCADED6-6A73-E242-8502-E811CBC23EF1}"/>
              </a:ext>
            </a:extLst>
          </p:cNvPr>
          <p:cNvSpPr/>
          <p:nvPr/>
        </p:nvSpPr>
        <p:spPr>
          <a:xfrm>
            <a:off x="3795031" y="5841265"/>
            <a:ext cx="539646" cy="27950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6">
            <a:extLst>
              <a:ext uri="{FF2B5EF4-FFF2-40B4-BE49-F238E27FC236}">
                <a16:creationId xmlns:a16="http://schemas.microsoft.com/office/drawing/2014/main" id="{237D3509-320B-091D-F7B4-CECBA0429552}"/>
              </a:ext>
            </a:extLst>
          </p:cNvPr>
          <p:cNvSpPr/>
          <p:nvPr/>
        </p:nvSpPr>
        <p:spPr>
          <a:xfrm>
            <a:off x="342727" y="3484622"/>
            <a:ext cx="2807456" cy="881797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Информационное сопровождение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9D79DB3-EC5A-0032-2308-E1838EF84730}"/>
              </a:ext>
            </a:extLst>
          </p:cNvPr>
          <p:cNvSpPr/>
          <p:nvPr/>
        </p:nvSpPr>
        <p:spPr>
          <a:xfrm>
            <a:off x="342727" y="5540119"/>
            <a:ext cx="2807456" cy="881797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Консультационное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val="6153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52" grpId="0" animBg="1"/>
      <p:bldP spid="4" grpId="0" animBg="1"/>
      <p:bldP spid="1048851" grpId="0"/>
      <p:bldP spid="20" grpId="0"/>
      <p:bldP spid="21" grpId="0"/>
      <p:bldP spid="22" grpId="0" animBg="1"/>
      <p:bldP spid="23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48846" name="Овал 18"/>
          <p:cNvSpPr/>
          <p:nvPr/>
        </p:nvSpPr>
        <p:spPr>
          <a:xfrm>
            <a:off x="5071803" y="1536929"/>
            <a:ext cx="555001" cy="5352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48847" name="Овал 21"/>
          <p:cNvSpPr/>
          <p:nvPr/>
        </p:nvSpPr>
        <p:spPr>
          <a:xfrm>
            <a:off x="4728749" y="2377447"/>
            <a:ext cx="686108" cy="6593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0B3B45E-19FC-2344-49B9-8A3689E5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60" y="112239"/>
            <a:ext cx="10957809" cy="6463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Направления организационно-методического сопровождения</a:t>
            </a:r>
          </a:p>
        </p:txBody>
      </p:sp>
      <p:sp>
        <p:nvSpPr>
          <p:cNvPr id="1048852" name="Прямоугольник: скругленные углы 16"/>
          <p:cNvSpPr/>
          <p:nvPr/>
        </p:nvSpPr>
        <p:spPr>
          <a:xfrm>
            <a:off x="126736" y="839448"/>
            <a:ext cx="2259249" cy="5790425"/>
          </a:xfrm>
          <a:prstGeom prst="round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ea typeface="Open Sans" pitchFamily="34" charset="0"/>
                <a:cs typeface="Segoe UI" panose="020B0502040204020203" pitchFamily="34" charset="0"/>
              </a:rPr>
              <a:t>Методическое сопровождение</a:t>
            </a:r>
            <a:endParaRPr lang="ru-RU" sz="2000" b="1" i="1" dirty="0">
              <a:solidFill>
                <a:srgbClr val="4472C4">
                  <a:lumMod val="50000"/>
                </a:srgbClr>
              </a:solidFill>
              <a:cs typeface="Segoe UI" panose="020B0502040204020203" pitchFamily="34" charset="0"/>
            </a:endParaRPr>
          </a:p>
        </p:txBody>
      </p:sp>
      <p:sp>
        <p:nvSpPr>
          <p:cNvPr id="1048851" name="Прямоугольник: скругленные углы 3"/>
          <p:cNvSpPr/>
          <p:nvPr/>
        </p:nvSpPr>
        <p:spPr>
          <a:xfrm>
            <a:off x="3427453" y="765038"/>
            <a:ext cx="8993331" cy="8817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Взаимодействие ответственного за аттестацию в ОО с коллегами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по различным направлениям методической работы</a:t>
            </a:r>
          </a:p>
        </p:txBody>
      </p:sp>
      <p:sp>
        <p:nvSpPr>
          <p:cNvPr id="20" name="Прямоугольник: скругленные углы 3">
            <a:extLst>
              <a:ext uri="{FF2B5EF4-FFF2-40B4-BE49-F238E27FC236}">
                <a16:creationId xmlns:a16="http://schemas.microsoft.com/office/drawing/2014/main" id="{88A80896-92DE-B68B-8659-4AE92C33A947}"/>
              </a:ext>
            </a:extLst>
          </p:cNvPr>
          <p:cNvSpPr/>
          <p:nvPr/>
        </p:nvSpPr>
        <p:spPr>
          <a:xfrm>
            <a:off x="3421721" y="2695708"/>
            <a:ext cx="8999063" cy="7449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Привлечение к участию в профессиональных конкурсах и оказание методической поддержки при подготовке к конкурсному мероприятию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: скругленные углы 3">
            <a:extLst>
              <a:ext uri="{FF2B5EF4-FFF2-40B4-BE49-F238E27FC236}">
                <a16:creationId xmlns:a16="http://schemas.microsoft.com/office/drawing/2014/main" id="{36120F1E-09E0-60B5-A02B-FE0B49FF4D87}"/>
              </a:ext>
            </a:extLst>
          </p:cNvPr>
          <p:cNvSpPr/>
          <p:nvPr/>
        </p:nvSpPr>
        <p:spPr>
          <a:xfrm>
            <a:off x="3408056" y="1676645"/>
            <a:ext cx="8993330" cy="9455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Привлечение педагогических работников к участию в мероприятиях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по транслированию педагогического опыта и оказание методической помощи (мастер-классы, тематические конференции, семинары)</a:t>
            </a:r>
          </a:p>
        </p:txBody>
      </p:sp>
      <p:sp>
        <p:nvSpPr>
          <p:cNvPr id="18" name="Прямоугольник: скругленные углы 3">
            <a:extLst>
              <a:ext uri="{FF2B5EF4-FFF2-40B4-BE49-F238E27FC236}">
                <a16:creationId xmlns:a16="http://schemas.microsoft.com/office/drawing/2014/main" id="{1DD1EA27-5E5A-C5AB-6742-0466CEE47B56}"/>
              </a:ext>
            </a:extLst>
          </p:cNvPr>
          <p:cNvSpPr/>
          <p:nvPr/>
        </p:nvSpPr>
        <p:spPr>
          <a:xfrm>
            <a:off x="3408057" y="4691047"/>
            <a:ext cx="8993329" cy="1192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Исключение формального подхода к проведению методической работы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и представлению результатов к аттестации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Прямоугольник: скругленные углы 3">
            <a:extLst>
              <a:ext uri="{FF2B5EF4-FFF2-40B4-BE49-F238E27FC236}">
                <a16:creationId xmlns:a16="http://schemas.microsoft.com/office/drawing/2014/main" id="{4C9C16BB-A632-EFB7-DF73-AE8A249AB70D}"/>
              </a:ext>
            </a:extLst>
          </p:cNvPr>
          <p:cNvSpPr/>
          <p:nvPr/>
        </p:nvSpPr>
        <p:spPr>
          <a:xfrm>
            <a:off x="3402322" y="3548504"/>
            <a:ext cx="8999064" cy="1192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Определение потенциальных возможностей педагогических работников, имеющих первую категорию, анализ и планирование личностно-ориентированных дополнительных мероприятий для последующего выхода на аттестацию для установления высшей категории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: скругленные углы 3">
            <a:extLst>
              <a:ext uri="{FF2B5EF4-FFF2-40B4-BE49-F238E27FC236}">
                <a16:creationId xmlns:a16="http://schemas.microsoft.com/office/drawing/2014/main" id="{27D9026C-C3BF-41E5-6EDA-A3EF078BBBDF}"/>
              </a:ext>
            </a:extLst>
          </p:cNvPr>
          <p:cNvSpPr/>
          <p:nvPr/>
        </p:nvSpPr>
        <p:spPr>
          <a:xfrm>
            <a:off x="3408057" y="5693014"/>
            <a:ext cx="8993329" cy="10527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Оказание методической помощи при формировании электронного пакета документов, подтверждающих результаты профессиональной деятельности педагогических работников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9C718CDD-E200-7E9B-5BC8-89D94A6F1BF5}"/>
              </a:ext>
            </a:extLst>
          </p:cNvPr>
          <p:cNvSpPr/>
          <p:nvPr/>
        </p:nvSpPr>
        <p:spPr>
          <a:xfrm>
            <a:off x="2468137" y="3393948"/>
            <a:ext cx="759157" cy="67188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52" grpId="0" animBg="1"/>
      <p:bldP spid="1048851" grpId="0"/>
      <p:bldP spid="20" grpId="0"/>
      <p:bldP spid="21" grpId="0"/>
      <p:bldP spid="18" grpId="0"/>
      <p:bldP spid="19" grpId="0"/>
      <p:bldP spid="24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18937-21BB-E8E3-46AD-0C20A3C0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21569" r="1324" b="8497"/>
          <a:stretch/>
        </p:blipFill>
        <p:spPr>
          <a:xfrm>
            <a:off x="58800" y="946536"/>
            <a:ext cx="12207313" cy="495517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01F48D7-E0A9-3900-A14C-C4F90A985034}"/>
              </a:ext>
            </a:extLst>
          </p:cNvPr>
          <p:cNvSpPr/>
          <p:nvPr/>
        </p:nvSpPr>
        <p:spPr>
          <a:xfrm>
            <a:off x="4480290" y="3363985"/>
            <a:ext cx="1056443" cy="82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148/1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15.09.20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12/2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21.01.21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106/1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26.05.21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отчета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16C26D5-214C-D174-82FA-6CB583C82454}"/>
              </a:ext>
            </a:extLst>
          </p:cNvPr>
          <p:cNvGrpSpPr/>
          <p:nvPr/>
        </p:nvGrpSpPr>
        <p:grpSpPr>
          <a:xfrm>
            <a:off x="150213" y="244679"/>
            <a:ext cx="4111603" cy="4813881"/>
            <a:chOff x="150213" y="244679"/>
            <a:chExt cx="4111603" cy="481388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758D274-4291-B73E-75CD-0D3DA2C39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715" t="17184" r="31674" b="16367"/>
            <a:stretch/>
          </p:blipFill>
          <p:spPr>
            <a:xfrm>
              <a:off x="150213" y="244679"/>
              <a:ext cx="4111603" cy="4813881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FB08FC2-8A1C-961F-8766-92CCD5DDAD7C}"/>
                </a:ext>
              </a:extLst>
            </p:cNvPr>
            <p:cNvSpPr/>
            <p:nvPr/>
          </p:nvSpPr>
          <p:spPr>
            <a:xfrm>
              <a:off x="251628" y="1739018"/>
              <a:ext cx="1893675" cy="26374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C71E544-66B3-3ECA-2151-B0BF6DAFF153}"/>
                </a:ext>
              </a:extLst>
            </p:cNvPr>
            <p:cNvSpPr/>
            <p:nvPr/>
          </p:nvSpPr>
          <p:spPr>
            <a:xfrm>
              <a:off x="1773106" y="955870"/>
              <a:ext cx="2014039" cy="71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D062AE4-B5C8-3F5D-3A51-8734A213F8E1}"/>
                </a:ext>
              </a:extLst>
            </p:cNvPr>
            <p:cNvSpPr/>
            <p:nvPr/>
          </p:nvSpPr>
          <p:spPr>
            <a:xfrm>
              <a:off x="1619548" y="3365648"/>
              <a:ext cx="652661" cy="1314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AD10DF1-95E2-B8E1-B430-D7885ED29EB9}"/>
                </a:ext>
              </a:extLst>
            </p:cNvPr>
            <p:cNvSpPr/>
            <p:nvPr/>
          </p:nvSpPr>
          <p:spPr>
            <a:xfrm>
              <a:off x="2272208" y="3489913"/>
              <a:ext cx="707192" cy="1318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210CD15-A335-F727-5D0E-141FAA57571C}"/>
                </a:ext>
              </a:extLst>
            </p:cNvPr>
            <p:cNvSpPr/>
            <p:nvPr/>
          </p:nvSpPr>
          <p:spPr>
            <a:xfrm>
              <a:off x="2377010" y="832858"/>
              <a:ext cx="1204779" cy="71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1FA09B6-D0CF-3DA2-7FB6-9A599177AAC8}"/>
                </a:ext>
              </a:extLst>
            </p:cNvPr>
            <p:cNvSpPr/>
            <p:nvPr/>
          </p:nvSpPr>
          <p:spPr>
            <a:xfrm>
              <a:off x="1902093" y="652040"/>
              <a:ext cx="1302502" cy="457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211FF54-5BF9-9B17-445F-7B9BA20D187B}"/>
              </a:ext>
            </a:extLst>
          </p:cNvPr>
          <p:cNvGrpSpPr/>
          <p:nvPr/>
        </p:nvGrpSpPr>
        <p:grpSpPr>
          <a:xfrm>
            <a:off x="2225053" y="1569130"/>
            <a:ext cx="4348266" cy="4971355"/>
            <a:chOff x="2225053" y="1569130"/>
            <a:chExt cx="4348266" cy="497135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DC7AE1B-6601-0F23-CB76-DA98E905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5" t="598" r="2757" b="17991"/>
            <a:stretch/>
          </p:blipFill>
          <p:spPr>
            <a:xfrm>
              <a:off x="2225053" y="1569130"/>
              <a:ext cx="4348266" cy="497135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83B517B-19D8-D387-A5F1-6F5C22E49921}"/>
                </a:ext>
              </a:extLst>
            </p:cNvPr>
            <p:cNvSpPr/>
            <p:nvPr/>
          </p:nvSpPr>
          <p:spPr>
            <a:xfrm>
              <a:off x="3016146" y="3081625"/>
              <a:ext cx="1775918" cy="22513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668381C-40F7-92D4-0056-C1FCF6BE83F1}"/>
                </a:ext>
              </a:extLst>
            </p:cNvPr>
            <p:cNvSpPr/>
            <p:nvPr/>
          </p:nvSpPr>
          <p:spPr>
            <a:xfrm>
              <a:off x="3847736" y="2307781"/>
              <a:ext cx="2248263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33E3878-94D6-8176-8E00-C75B935C6093}"/>
                </a:ext>
              </a:extLst>
            </p:cNvPr>
            <p:cNvSpPr/>
            <p:nvPr/>
          </p:nvSpPr>
          <p:spPr>
            <a:xfrm>
              <a:off x="4404122" y="4730797"/>
              <a:ext cx="856351" cy="22513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BEFFCE5-8033-5E23-858B-241398DE63CA}"/>
                </a:ext>
              </a:extLst>
            </p:cNvPr>
            <p:cNvSpPr/>
            <p:nvPr/>
          </p:nvSpPr>
          <p:spPr>
            <a:xfrm>
              <a:off x="4052655" y="1998565"/>
              <a:ext cx="135373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B85BC47-A850-00D4-CBD4-46F531234555}"/>
                </a:ext>
              </a:extLst>
            </p:cNvPr>
            <p:cNvSpPr/>
            <p:nvPr/>
          </p:nvSpPr>
          <p:spPr>
            <a:xfrm>
              <a:off x="4546761" y="2191982"/>
              <a:ext cx="1299560" cy="6463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641B0542-BAD6-5B69-FE23-C8A633BCA35C}"/>
              </a:ext>
            </a:extLst>
          </p:cNvPr>
          <p:cNvGrpSpPr/>
          <p:nvPr/>
        </p:nvGrpSpPr>
        <p:grpSpPr>
          <a:xfrm>
            <a:off x="5087083" y="341045"/>
            <a:ext cx="4348267" cy="5481159"/>
            <a:chOff x="5087083" y="341045"/>
            <a:chExt cx="4348267" cy="548115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096C2DA-10A7-ECB6-7D3D-41F22D648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6" t="3970" r="1047" b="4165"/>
            <a:stretch/>
          </p:blipFill>
          <p:spPr>
            <a:xfrm>
              <a:off x="5087083" y="341045"/>
              <a:ext cx="4348267" cy="548115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C149A343-3CE9-BEE5-080A-86557F6F6C55}"/>
                </a:ext>
              </a:extLst>
            </p:cNvPr>
            <p:cNvSpPr/>
            <p:nvPr/>
          </p:nvSpPr>
          <p:spPr>
            <a:xfrm>
              <a:off x="7058179" y="3059359"/>
              <a:ext cx="797783" cy="987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679200B-0AD6-FF4F-A33A-83219A29A72C}"/>
                </a:ext>
              </a:extLst>
            </p:cNvPr>
            <p:cNvSpPr/>
            <p:nvPr/>
          </p:nvSpPr>
          <p:spPr>
            <a:xfrm>
              <a:off x="6649175" y="988841"/>
              <a:ext cx="2200501" cy="605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10312D1-5744-35B7-6E67-B24475E2F712}"/>
                </a:ext>
              </a:extLst>
            </p:cNvPr>
            <p:cNvSpPr/>
            <p:nvPr/>
          </p:nvSpPr>
          <p:spPr>
            <a:xfrm>
              <a:off x="5846321" y="1767989"/>
              <a:ext cx="1775918" cy="22513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F96F5724-99BF-5B9D-9F94-56568D67C824}"/>
                </a:ext>
              </a:extLst>
            </p:cNvPr>
            <p:cNvSpPr/>
            <p:nvPr/>
          </p:nvSpPr>
          <p:spPr>
            <a:xfrm>
              <a:off x="7347165" y="873951"/>
              <a:ext cx="1217996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60E7A077-D200-FA98-6994-8CEE1B11B090}"/>
                </a:ext>
              </a:extLst>
            </p:cNvPr>
            <p:cNvSpPr/>
            <p:nvPr/>
          </p:nvSpPr>
          <p:spPr>
            <a:xfrm>
              <a:off x="6855912" y="690587"/>
              <a:ext cx="134852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FBF4B26-CC86-EFFA-50DA-2512351AB735}"/>
              </a:ext>
            </a:extLst>
          </p:cNvPr>
          <p:cNvGrpSpPr/>
          <p:nvPr/>
        </p:nvGrpSpPr>
        <p:grpSpPr>
          <a:xfrm>
            <a:off x="7759649" y="1249125"/>
            <a:ext cx="4240988" cy="5166398"/>
            <a:chOff x="7759649" y="1249125"/>
            <a:chExt cx="4240988" cy="51663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3AC023A-65BB-C4AC-A234-E84B7DCC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649" y="1249125"/>
              <a:ext cx="4240988" cy="5166398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B4087A3-4630-8E41-EE88-57589CFCE103}"/>
                </a:ext>
              </a:extLst>
            </p:cNvPr>
            <p:cNvSpPr/>
            <p:nvPr/>
          </p:nvSpPr>
          <p:spPr>
            <a:xfrm flipV="1">
              <a:off x="9651208" y="1920715"/>
              <a:ext cx="1940944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7117B0D-726E-9A57-ED1E-C40A1AC4902A}"/>
                </a:ext>
              </a:extLst>
            </p:cNvPr>
            <p:cNvSpPr/>
            <p:nvPr/>
          </p:nvSpPr>
          <p:spPr>
            <a:xfrm>
              <a:off x="8972211" y="4255369"/>
              <a:ext cx="1150908" cy="755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C3B3150-D998-0B93-ABBA-AECE49B80FE8}"/>
                </a:ext>
              </a:extLst>
            </p:cNvPr>
            <p:cNvSpPr/>
            <p:nvPr/>
          </p:nvSpPr>
          <p:spPr>
            <a:xfrm>
              <a:off x="9281143" y="3024856"/>
              <a:ext cx="1340537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8FE6171-F961-9899-6974-FE7FA62B15D9}"/>
                </a:ext>
              </a:extLst>
            </p:cNvPr>
            <p:cNvSpPr/>
            <p:nvPr/>
          </p:nvSpPr>
          <p:spPr>
            <a:xfrm>
              <a:off x="8920813" y="2099775"/>
              <a:ext cx="1775918" cy="22513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1C61EA0-7186-9D28-58D3-8AD0890CBB32}"/>
                </a:ext>
              </a:extLst>
            </p:cNvPr>
            <p:cNvSpPr/>
            <p:nvPr/>
          </p:nvSpPr>
          <p:spPr>
            <a:xfrm flipV="1">
              <a:off x="10197103" y="1825169"/>
              <a:ext cx="1052534" cy="457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D0BAAF3-7233-F41D-515B-35E194141FF2}"/>
                </a:ext>
              </a:extLst>
            </p:cNvPr>
            <p:cNvSpPr/>
            <p:nvPr/>
          </p:nvSpPr>
          <p:spPr>
            <a:xfrm flipV="1">
              <a:off x="9769165" y="1646108"/>
              <a:ext cx="1178468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31022493-5B52-ACA0-9B33-3FD02C1AF250}"/>
                </a:ext>
              </a:extLst>
            </p:cNvPr>
            <p:cNvSpPr/>
            <p:nvPr/>
          </p:nvSpPr>
          <p:spPr>
            <a:xfrm flipV="1">
              <a:off x="9387927" y="3244418"/>
              <a:ext cx="1408704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D93E4BE8-6ACA-F252-7CF2-7C2ECC4F94EB}"/>
                </a:ext>
              </a:extLst>
            </p:cNvPr>
            <p:cNvSpPr/>
            <p:nvPr/>
          </p:nvSpPr>
          <p:spPr>
            <a:xfrm flipV="1">
              <a:off x="9308693" y="3541075"/>
              <a:ext cx="1408704" cy="7525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507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18937-21BB-E8E3-46AD-0C20A3C0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21569" r="1324" b="8497"/>
          <a:stretch/>
        </p:blipFill>
        <p:spPr>
          <a:xfrm>
            <a:off x="58800" y="946536"/>
            <a:ext cx="12207313" cy="495517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194E583-3C7E-11DA-B3F0-8F7473FAB8FB}"/>
              </a:ext>
            </a:extLst>
          </p:cNvPr>
          <p:cNvSpPr/>
          <p:nvPr/>
        </p:nvSpPr>
        <p:spPr>
          <a:xfrm>
            <a:off x="5872294" y="3421527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D6D4A5-A65B-A672-4383-9DCD2E854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5574484" y="3526337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7ECAA7-5285-0AD5-9319-37F9130C9112}"/>
              </a:ext>
            </a:extLst>
          </p:cNvPr>
          <p:cNvSpPr/>
          <p:nvPr/>
        </p:nvSpPr>
        <p:spPr>
          <a:xfrm>
            <a:off x="4480290" y="3363985"/>
            <a:ext cx="1056443" cy="82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148/1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15.09.20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12/2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21.01.21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106/1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26.05.21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отчета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6F3E16-0A22-05F7-62BC-77F9DE0FDD44}"/>
              </a:ext>
            </a:extLst>
          </p:cNvPr>
          <p:cNvSpPr/>
          <p:nvPr/>
        </p:nvSpPr>
        <p:spPr>
          <a:xfrm>
            <a:off x="6337882" y="3390016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1012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приказу № 1012        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…………</a:t>
            </a:r>
          </a:p>
        </p:txBody>
      </p:sp>
    </p:spTree>
    <p:extLst>
      <p:ext uri="{BB962C8B-B14F-4D97-AF65-F5344CB8AC3E}">
        <p14:creationId xmlns:p14="http://schemas.microsoft.com/office/powerpoint/2010/main" val="114343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DFCFFD9-DB40-0FF4-61E2-4F11A9A5D9B4}"/>
              </a:ext>
            </a:extLst>
          </p:cNvPr>
          <p:cNvGrpSpPr/>
          <p:nvPr/>
        </p:nvGrpSpPr>
        <p:grpSpPr>
          <a:xfrm>
            <a:off x="7965715" y="737228"/>
            <a:ext cx="3759285" cy="5227344"/>
            <a:chOff x="8214399" y="689545"/>
            <a:chExt cx="3942825" cy="547891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28E25E6-7FAB-81CF-3BD4-342069A14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09" t="15155" r="26652" b="4954"/>
            <a:stretch/>
          </p:blipFill>
          <p:spPr>
            <a:xfrm>
              <a:off x="8214399" y="689545"/>
              <a:ext cx="3942825" cy="54789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3D4DBC96-DAB0-B1DC-0362-3FD109D986EF}"/>
                </a:ext>
              </a:extLst>
            </p:cNvPr>
            <p:cNvSpPr/>
            <p:nvPr/>
          </p:nvSpPr>
          <p:spPr>
            <a:xfrm>
              <a:off x="10351440" y="4202884"/>
              <a:ext cx="662085" cy="922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DF49C27-1684-F029-9054-48D107F4FE0E}"/>
                </a:ext>
              </a:extLst>
            </p:cNvPr>
            <p:cNvSpPr/>
            <p:nvPr/>
          </p:nvSpPr>
          <p:spPr>
            <a:xfrm>
              <a:off x="8932644" y="4681057"/>
              <a:ext cx="2361181" cy="1887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A9DF0A0-A21C-CA32-1DC0-8E47C71963AD}"/>
              </a:ext>
            </a:extLst>
          </p:cNvPr>
          <p:cNvGrpSpPr/>
          <p:nvPr/>
        </p:nvGrpSpPr>
        <p:grpSpPr>
          <a:xfrm>
            <a:off x="478262" y="434094"/>
            <a:ext cx="3759285" cy="4993219"/>
            <a:chOff x="506748" y="245322"/>
            <a:chExt cx="3495818" cy="4525101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74CD1D3-D32C-1CCB-A104-0395C089E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8" r="31041" b="17061"/>
            <a:stretch/>
          </p:blipFill>
          <p:spPr>
            <a:xfrm>
              <a:off x="506748" y="245322"/>
              <a:ext cx="3495818" cy="452510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2804C7B-EEE7-E4D9-31B3-CF802EDEF93E}"/>
                </a:ext>
              </a:extLst>
            </p:cNvPr>
            <p:cNvSpPr/>
            <p:nvPr/>
          </p:nvSpPr>
          <p:spPr>
            <a:xfrm>
              <a:off x="2631168" y="575785"/>
              <a:ext cx="1001265" cy="1456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4D74E6C-C772-8C89-65B0-AF891B2D45BE}"/>
                </a:ext>
              </a:extLst>
            </p:cNvPr>
            <p:cNvSpPr/>
            <p:nvPr/>
          </p:nvSpPr>
          <p:spPr>
            <a:xfrm>
              <a:off x="2033123" y="1098958"/>
              <a:ext cx="357739" cy="838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5477D086-9EC5-1362-C877-9F8AE80491C8}"/>
                </a:ext>
              </a:extLst>
            </p:cNvPr>
            <p:cNvSpPr/>
            <p:nvPr/>
          </p:nvSpPr>
          <p:spPr>
            <a:xfrm>
              <a:off x="1916258" y="1715550"/>
              <a:ext cx="784997" cy="838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303D49B8-5E5D-8DA4-6D83-B7895AA246AB}"/>
                </a:ext>
              </a:extLst>
            </p:cNvPr>
            <p:cNvSpPr/>
            <p:nvPr/>
          </p:nvSpPr>
          <p:spPr>
            <a:xfrm>
              <a:off x="1695806" y="1935246"/>
              <a:ext cx="696286" cy="587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993702F5-74AC-F2A8-6015-E369B1CD9AF8}"/>
                </a:ext>
              </a:extLst>
            </p:cNvPr>
            <p:cNvSpPr/>
            <p:nvPr/>
          </p:nvSpPr>
          <p:spPr>
            <a:xfrm>
              <a:off x="2836593" y="3976382"/>
              <a:ext cx="733305" cy="92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5123AEE-9DAE-EEE9-AF51-62B34A6AEB0C}"/>
              </a:ext>
            </a:extLst>
          </p:cNvPr>
          <p:cNvGrpSpPr/>
          <p:nvPr/>
        </p:nvGrpSpPr>
        <p:grpSpPr>
          <a:xfrm>
            <a:off x="2762792" y="3136525"/>
            <a:ext cx="4762500" cy="3287381"/>
            <a:chOff x="4227630" y="362008"/>
            <a:chExt cx="4762500" cy="3287381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0F8296C-F318-7633-C25B-BCF3D6237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9" t="32037" r="29479" b="40490"/>
            <a:stretch/>
          </p:blipFill>
          <p:spPr>
            <a:xfrm>
              <a:off x="4227630" y="362008"/>
              <a:ext cx="4762500" cy="188414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2ABC2AD-249D-FF62-8ECE-5BB901159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8" t="43975" r="30209" b="35902"/>
            <a:stretch/>
          </p:blipFill>
          <p:spPr>
            <a:xfrm>
              <a:off x="4272080" y="2269401"/>
              <a:ext cx="4718050" cy="137998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503EAB19-ACE7-3DBC-EC58-0C60480C83C5}"/>
                </a:ext>
              </a:extLst>
            </p:cNvPr>
            <p:cNvSpPr/>
            <p:nvPr/>
          </p:nvSpPr>
          <p:spPr>
            <a:xfrm>
              <a:off x="7750789" y="727679"/>
              <a:ext cx="629813" cy="77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FFA3D8F-6D8D-A188-1F95-037104E2F7A2}"/>
                </a:ext>
              </a:extLst>
            </p:cNvPr>
            <p:cNvSpPr/>
            <p:nvPr/>
          </p:nvSpPr>
          <p:spPr>
            <a:xfrm>
              <a:off x="4731391" y="1842967"/>
              <a:ext cx="637563" cy="92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33A3CA42-136B-4975-CB1E-B29C794FBA66}"/>
                </a:ext>
              </a:extLst>
            </p:cNvPr>
            <p:cNvSpPr/>
            <p:nvPr/>
          </p:nvSpPr>
          <p:spPr>
            <a:xfrm>
              <a:off x="4731391" y="2461732"/>
              <a:ext cx="637563" cy="92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60D3A563-B753-C7BD-A8E5-BAED64C26E0E}"/>
                </a:ext>
              </a:extLst>
            </p:cNvPr>
            <p:cNvSpPr/>
            <p:nvPr/>
          </p:nvSpPr>
          <p:spPr>
            <a:xfrm>
              <a:off x="4731390" y="2869334"/>
              <a:ext cx="637563" cy="92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0682496E-240A-CEDE-52AC-2A0FA9E9E0D7}"/>
                </a:ext>
              </a:extLst>
            </p:cNvPr>
            <p:cNvSpPr/>
            <p:nvPr/>
          </p:nvSpPr>
          <p:spPr>
            <a:xfrm>
              <a:off x="4731390" y="3358110"/>
              <a:ext cx="637563" cy="92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493FFB7A-B9E6-2393-8924-7C3E6DA19BE1}"/>
                </a:ext>
              </a:extLst>
            </p:cNvPr>
            <p:cNvSpPr/>
            <p:nvPr/>
          </p:nvSpPr>
          <p:spPr>
            <a:xfrm>
              <a:off x="6582048" y="1799439"/>
              <a:ext cx="850598" cy="1945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18BD904F-2701-1FF1-99B1-FE3696791200}"/>
                </a:ext>
              </a:extLst>
            </p:cNvPr>
            <p:cNvSpPr/>
            <p:nvPr/>
          </p:nvSpPr>
          <p:spPr>
            <a:xfrm>
              <a:off x="6582048" y="2038704"/>
              <a:ext cx="850598" cy="1945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A00A50D-60D4-4274-1AF0-A848E4839E63}"/>
                </a:ext>
              </a:extLst>
            </p:cNvPr>
            <p:cNvSpPr/>
            <p:nvPr/>
          </p:nvSpPr>
          <p:spPr>
            <a:xfrm>
              <a:off x="6582048" y="2290888"/>
              <a:ext cx="850598" cy="2281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E00D5588-C66A-6488-0A93-938EDB957155}"/>
                </a:ext>
              </a:extLst>
            </p:cNvPr>
            <p:cNvSpPr/>
            <p:nvPr/>
          </p:nvSpPr>
          <p:spPr>
            <a:xfrm>
              <a:off x="6582048" y="2617365"/>
              <a:ext cx="741541" cy="3442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14A7FEA-B8CE-A0BE-0912-5CA0AB05CDE8}"/>
                </a:ext>
              </a:extLst>
            </p:cNvPr>
            <p:cNvSpPr/>
            <p:nvPr/>
          </p:nvSpPr>
          <p:spPr>
            <a:xfrm>
              <a:off x="6573020" y="3062086"/>
              <a:ext cx="859626" cy="3442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FF3BEBD-31DA-8643-CD25-B9312D620F73}"/>
                </a:ext>
              </a:extLst>
            </p:cNvPr>
            <p:cNvSpPr/>
            <p:nvPr/>
          </p:nvSpPr>
          <p:spPr>
            <a:xfrm>
              <a:off x="7612690" y="1869912"/>
              <a:ext cx="323296" cy="168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EAC02BA-0E1F-F51D-4F86-7B993E4A8DE9}"/>
                </a:ext>
              </a:extLst>
            </p:cNvPr>
            <p:cNvSpPr/>
            <p:nvPr/>
          </p:nvSpPr>
          <p:spPr>
            <a:xfrm>
              <a:off x="7612690" y="2350197"/>
              <a:ext cx="323296" cy="168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64F2B804-DABC-6869-AF74-A6F76929CBA5}"/>
                </a:ext>
              </a:extLst>
            </p:cNvPr>
            <p:cNvSpPr/>
            <p:nvPr/>
          </p:nvSpPr>
          <p:spPr>
            <a:xfrm>
              <a:off x="7612690" y="2802935"/>
              <a:ext cx="323296" cy="168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27554B0-27B7-EE2C-6742-22943DDF7869}"/>
                </a:ext>
              </a:extLst>
            </p:cNvPr>
            <p:cNvSpPr/>
            <p:nvPr/>
          </p:nvSpPr>
          <p:spPr>
            <a:xfrm>
              <a:off x="7603442" y="3255673"/>
              <a:ext cx="323296" cy="168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08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18937-21BB-E8E3-46AD-0C20A3C0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21569" r="1324" b="8497"/>
          <a:stretch/>
        </p:blipFill>
        <p:spPr>
          <a:xfrm>
            <a:off x="58800" y="946536"/>
            <a:ext cx="12207313" cy="495517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194E583-3C7E-11DA-B3F0-8F7473FAB8FB}"/>
              </a:ext>
            </a:extLst>
          </p:cNvPr>
          <p:cNvSpPr/>
          <p:nvPr/>
        </p:nvSpPr>
        <p:spPr>
          <a:xfrm>
            <a:off x="5872294" y="3421527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D6D4A5-A65B-A672-4383-9DCD2E854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5574484" y="3526337"/>
            <a:ext cx="176170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7ECAA7-5285-0AD5-9319-37F9130C9112}"/>
              </a:ext>
            </a:extLst>
          </p:cNvPr>
          <p:cNvSpPr/>
          <p:nvPr/>
        </p:nvSpPr>
        <p:spPr>
          <a:xfrm>
            <a:off x="4480290" y="3363985"/>
            <a:ext cx="1056443" cy="82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148/1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15.09.20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12/2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21.01.21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№ 106/1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от 26.05.21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отчета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00D853-50D0-38EF-2F17-1747A15B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33" t="19663" r="43674" b="76681"/>
          <a:stretch/>
        </p:blipFill>
        <p:spPr>
          <a:xfrm>
            <a:off x="7390700" y="3526337"/>
            <a:ext cx="192947" cy="3676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1693A8-253D-0911-BBA3-7C56E907A5CE}"/>
              </a:ext>
            </a:extLst>
          </p:cNvPr>
          <p:cNvSpPr/>
          <p:nvPr/>
        </p:nvSpPr>
        <p:spPr>
          <a:xfrm>
            <a:off x="7706698" y="3453038"/>
            <a:ext cx="343948" cy="71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noProof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A998FB-4F63-A6CF-A159-353C7BE25883}"/>
              </a:ext>
            </a:extLst>
          </p:cNvPr>
          <p:cNvSpPr/>
          <p:nvPr/>
        </p:nvSpPr>
        <p:spPr>
          <a:xfrm>
            <a:off x="8144335" y="3363985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1495/01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-03 от 24.11.21</a:t>
            </a:r>
          </a:p>
          <a:p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№ 91</a:t>
            </a:r>
          </a:p>
          <a:p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18.05.22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……..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729949-B4CD-0441-05A0-9FFAFDAF2598}"/>
              </a:ext>
            </a:extLst>
          </p:cNvPr>
          <p:cNvSpPr/>
          <p:nvPr/>
        </p:nvSpPr>
        <p:spPr>
          <a:xfrm>
            <a:off x="6337882" y="3390016"/>
            <a:ext cx="985707" cy="7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1012 </a:t>
            </a: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приказу № 1012        </a:t>
            </a:r>
          </a:p>
          <a:p>
            <a:pPr lvl="0"/>
            <a:r>
              <a:rPr lang="ru-RU" sz="8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от 02.12.21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…………</a:t>
            </a:r>
          </a:p>
        </p:txBody>
      </p:sp>
    </p:spTree>
    <p:extLst>
      <p:ext uri="{BB962C8B-B14F-4D97-AF65-F5344CB8AC3E}">
        <p14:creationId xmlns:p14="http://schemas.microsoft.com/office/powerpoint/2010/main" val="79538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3476</TotalTime>
  <Words>565</Words>
  <Application>Microsoft Office PowerPoint</Application>
  <PresentationFormat>Широкоэкранный</PresentationFormat>
  <Paragraphs>158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Направления организационно-методического сопровождения</vt:lpstr>
      <vt:lpstr>Направления организационно-методического сопровождения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Г. Головина</dc:creator>
  <cp:lastModifiedBy>User</cp:lastModifiedBy>
  <cp:revision>105</cp:revision>
  <cp:lastPrinted>2022-04-08T07:25:40Z</cp:lastPrinted>
  <dcterms:created xsi:type="dcterms:W3CDTF">2017-08-21T02:19:00Z</dcterms:created>
  <dcterms:modified xsi:type="dcterms:W3CDTF">2022-09-09T08:03:19Z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1049-11.2.0.10130</vt:lpwstr>
  </property>
</Properties>
</file>